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Old Standard TT"/>
      <p:regular r:id="rId14"/>
      <p:bold r:id="rId15"/>
      <p: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OldStandardTT-bold.fntdata"/><Relationship Id="rId14" Type="http://schemas.openxmlformats.org/officeDocument/2006/relationships/font" Target="fonts/OldStandardTT-regular.fntdata"/><Relationship Id="rId16" Type="http://schemas.openxmlformats.org/officeDocument/2006/relationships/font" Target="fonts/OldStandardTT-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3aff309aa3e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3aff309aa3e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3afffd50ba1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3afffd50ba1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3afffd50ba1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3afffd50ba1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3aff309aa3e_1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3aff309aa3e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3afffd50ba1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3afffd50ba1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3afffd50ba1_1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3afffd50ba1_1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3afffd50ba1_0_4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3afffd50ba1_0_4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0" y="100"/>
            <a:ext cx="9144000" cy="1711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 name="Google Shape;11;p2"/>
          <p:cNvCxnSpPr/>
          <p:nvPr/>
        </p:nvCxnSpPr>
        <p:spPr>
          <a:xfrm>
            <a:off x="641934" y="3597500"/>
            <a:ext cx="390300" cy="0"/>
          </a:xfrm>
          <a:prstGeom prst="straightConnector1">
            <a:avLst/>
          </a:prstGeom>
          <a:noFill/>
          <a:ln cap="flat" cmpd="sng" w="28575">
            <a:solidFill>
              <a:schemeClr val="accent1"/>
            </a:solidFill>
            <a:prstDash val="solid"/>
            <a:round/>
            <a:headEnd len="sm" w="sm" type="none"/>
            <a:tailEnd len="sm" w="sm" type="none"/>
          </a:ln>
        </p:spPr>
      </p:cxnSp>
      <p:sp>
        <p:nvSpPr>
          <p:cNvPr id="12" name="Google Shape;12;p2"/>
          <p:cNvSpPr txBox="1"/>
          <p:nvPr>
            <p:ph type="ctrTitle"/>
          </p:nvPr>
        </p:nvSpPr>
        <p:spPr>
          <a:xfrm>
            <a:off x="512700" y="1893300"/>
            <a:ext cx="8118600" cy="1522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accent1"/>
              </a:buClr>
              <a:buSzPts val="4200"/>
              <a:buNone/>
              <a:defRPr sz="4200">
                <a:solidFill>
                  <a:schemeClr val="accent1"/>
                </a:solidFill>
              </a:defRPr>
            </a:lvl1pPr>
            <a:lvl2pPr lvl="1">
              <a:spcBef>
                <a:spcPts val="0"/>
              </a:spcBef>
              <a:spcAft>
                <a:spcPts val="0"/>
              </a:spcAft>
              <a:buClr>
                <a:schemeClr val="accent1"/>
              </a:buClr>
              <a:buSzPts val="4200"/>
              <a:buNone/>
              <a:defRPr sz="4200">
                <a:solidFill>
                  <a:schemeClr val="accent1"/>
                </a:solidFill>
              </a:defRPr>
            </a:lvl2pPr>
            <a:lvl3pPr lvl="2">
              <a:spcBef>
                <a:spcPts val="0"/>
              </a:spcBef>
              <a:spcAft>
                <a:spcPts val="0"/>
              </a:spcAft>
              <a:buClr>
                <a:schemeClr val="accent1"/>
              </a:buClr>
              <a:buSzPts val="4200"/>
              <a:buNone/>
              <a:defRPr sz="4200">
                <a:solidFill>
                  <a:schemeClr val="accent1"/>
                </a:solidFill>
              </a:defRPr>
            </a:lvl3pPr>
            <a:lvl4pPr lvl="3">
              <a:spcBef>
                <a:spcPts val="0"/>
              </a:spcBef>
              <a:spcAft>
                <a:spcPts val="0"/>
              </a:spcAft>
              <a:buClr>
                <a:schemeClr val="accent1"/>
              </a:buClr>
              <a:buSzPts val="4200"/>
              <a:buNone/>
              <a:defRPr sz="4200">
                <a:solidFill>
                  <a:schemeClr val="accent1"/>
                </a:solidFill>
              </a:defRPr>
            </a:lvl4pPr>
            <a:lvl5pPr lvl="4">
              <a:spcBef>
                <a:spcPts val="0"/>
              </a:spcBef>
              <a:spcAft>
                <a:spcPts val="0"/>
              </a:spcAft>
              <a:buClr>
                <a:schemeClr val="accent1"/>
              </a:buClr>
              <a:buSzPts val="4200"/>
              <a:buNone/>
              <a:defRPr sz="4200">
                <a:solidFill>
                  <a:schemeClr val="accent1"/>
                </a:solidFill>
              </a:defRPr>
            </a:lvl5pPr>
            <a:lvl6pPr lvl="5">
              <a:spcBef>
                <a:spcPts val="0"/>
              </a:spcBef>
              <a:spcAft>
                <a:spcPts val="0"/>
              </a:spcAft>
              <a:buClr>
                <a:schemeClr val="accent1"/>
              </a:buClr>
              <a:buSzPts val="4200"/>
              <a:buNone/>
              <a:defRPr sz="4200">
                <a:solidFill>
                  <a:schemeClr val="accent1"/>
                </a:solidFill>
              </a:defRPr>
            </a:lvl6pPr>
            <a:lvl7pPr lvl="6">
              <a:spcBef>
                <a:spcPts val="0"/>
              </a:spcBef>
              <a:spcAft>
                <a:spcPts val="0"/>
              </a:spcAft>
              <a:buClr>
                <a:schemeClr val="accent1"/>
              </a:buClr>
              <a:buSzPts val="4200"/>
              <a:buNone/>
              <a:defRPr sz="4200">
                <a:solidFill>
                  <a:schemeClr val="accent1"/>
                </a:solidFill>
              </a:defRPr>
            </a:lvl7pPr>
            <a:lvl8pPr lvl="7">
              <a:spcBef>
                <a:spcPts val="0"/>
              </a:spcBef>
              <a:spcAft>
                <a:spcPts val="0"/>
              </a:spcAft>
              <a:buClr>
                <a:schemeClr val="accent1"/>
              </a:buClr>
              <a:buSzPts val="4200"/>
              <a:buNone/>
              <a:defRPr sz="4200">
                <a:solidFill>
                  <a:schemeClr val="accent1"/>
                </a:solidFill>
              </a:defRPr>
            </a:lvl8pPr>
            <a:lvl9pPr lvl="8">
              <a:spcBef>
                <a:spcPts val="0"/>
              </a:spcBef>
              <a:spcAft>
                <a:spcPts val="0"/>
              </a:spcAft>
              <a:buClr>
                <a:schemeClr val="accent1"/>
              </a:buClr>
              <a:buSzPts val="4200"/>
              <a:buNone/>
              <a:defRPr sz="4200">
                <a:solidFill>
                  <a:schemeClr val="accent1"/>
                </a:solidFill>
              </a:defRPr>
            </a:lvl9pPr>
          </a:lstStyle>
          <a:p/>
        </p:txBody>
      </p:sp>
      <p:sp>
        <p:nvSpPr>
          <p:cNvPr id="13" name="Google Shape;13;p2"/>
          <p:cNvSpPr txBox="1"/>
          <p:nvPr>
            <p:ph idx="1" type="subTitle"/>
          </p:nvPr>
        </p:nvSpPr>
        <p:spPr>
          <a:xfrm>
            <a:off x="512700" y="3840639"/>
            <a:ext cx="8118600" cy="7875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accent2"/>
              </a:buClr>
              <a:buSzPts val="2400"/>
              <a:buNone/>
              <a:defRPr sz="2400">
                <a:solidFill>
                  <a:schemeClr val="accent2"/>
                </a:solidFill>
              </a:defRPr>
            </a:lvl1pPr>
            <a:lvl2pPr lvl="1">
              <a:lnSpc>
                <a:spcPct val="100000"/>
              </a:lnSpc>
              <a:spcBef>
                <a:spcPts val="0"/>
              </a:spcBef>
              <a:spcAft>
                <a:spcPts val="0"/>
              </a:spcAft>
              <a:buClr>
                <a:schemeClr val="accent2"/>
              </a:buClr>
              <a:buSzPts val="2400"/>
              <a:buNone/>
              <a:defRPr sz="2400">
                <a:solidFill>
                  <a:schemeClr val="accent2"/>
                </a:solidFill>
              </a:defRPr>
            </a:lvl2pPr>
            <a:lvl3pPr lvl="2">
              <a:lnSpc>
                <a:spcPct val="100000"/>
              </a:lnSpc>
              <a:spcBef>
                <a:spcPts val="0"/>
              </a:spcBef>
              <a:spcAft>
                <a:spcPts val="0"/>
              </a:spcAft>
              <a:buClr>
                <a:schemeClr val="accent2"/>
              </a:buClr>
              <a:buSzPts val="2400"/>
              <a:buNone/>
              <a:defRPr sz="2400">
                <a:solidFill>
                  <a:schemeClr val="accent2"/>
                </a:solidFill>
              </a:defRPr>
            </a:lvl3pPr>
            <a:lvl4pPr lvl="3">
              <a:lnSpc>
                <a:spcPct val="100000"/>
              </a:lnSpc>
              <a:spcBef>
                <a:spcPts val="0"/>
              </a:spcBef>
              <a:spcAft>
                <a:spcPts val="0"/>
              </a:spcAft>
              <a:buClr>
                <a:schemeClr val="accent2"/>
              </a:buClr>
              <a:buSzPts val="2400"/>
              <a:buNone/>
              <a:defRPr sz="2400">
                <a:solidFill>
                  <a:schemeClr val="accent2"/>
                </a:solidFill>
              </a:defRPr>
            </a:lvl4pPr>
            <a:lvl5pPr lvl="4">
              <a:lnSpc>
                <a:spcPct val="100000"/>
              </a:lnSpc>
              <a:spcBef>
                <a:spcPts val="0"/>
              </a:spcBef>
              <a:spcAft>
                <a:spcPts val="0"/>
              </a:spcAft>
              <a:buClr>
                <a:schemeClr val="accent2"/>
              </a:buClr>
              <a:buSzPts val="2400"/>
              <a:buNone/>
              <a:defRPr sz="2400">
                <a:solidFill>
                  <a:schemeClr val="accent2"/>
                </a:solidFill>
              </a:defRPr>
            </a:lvl5pPr>
            <a:lvl6pPr lvl="5">
              <a:lnSpc>
                <a:spcPct val="100000"/>
              </a:lnSpc>
              <a:spcBef>
                <a:spcPts val="0"/>
              </a:spcBef>
              <a:spcAft>
                <a:spcPts val="0"/>
              </a:spcAft>
              <a:buClr>
                <a:schemeClr val="accent2"/>
              </a:buClr>
              <a:buSzPts val="2400"/>
              <a:buNone/>
              <a:defRPr sz="2400">
                <a:solidFill>
                  <a:schemeClr val="accent2"/>
                </a:solidFill>
              </a:defRPr>
            </a:lvl6pPr>
            <a:lvl7pPr lvl="6">
              <a:lnSpc>
                <a:spcPct val="100000"/>
              </a:lnSpc>
              <a:spcBef>
                <a:spcPts val="0"/>
              </a:spcBef>
              <a:spcAft>
                <a:spcPts val="0"/>
              </a:spcAft>
              <a:buClr>
                <a:schemeClr val="accent2"/>
              </a:buClr>
              <a:buSzPts val="2400"/>
              <a:buNone/>
              <a:defRPr sz="2400">
                <a:solidFill>
                  <a:schemeClr val="accent2"/>
                </a:solidFill>
              </a:defRPr>
            </a:lvl7pPr>
            <a:lvl8pPr lvl="7">
              <a:lnSpc>
                <a:spcPct val="100000"/>
              </a:lnSpc>
              <a:spcBef>
                <a:spcPts val="0"/>
              </a:spcBef>
              <a:spcAft>
                <a:spcPts val="0"/>
              </a:spcAft>
              <a:buClr>
                <a:schemeClr val="accent2"/>
              </a:buClr>
              <a:buSzPts val="2400"/>
              <a:buNone/>
              <a:defRPr sz="2400">
                <a:solidFill>
                  <a:schemeClr val="accent2"/>
                </a:solidFill>
              </a:defRPr>
            </a:lvl8pPr>
            <a:lvl9pPr lvl="8">
              <a:lnSpc>
                <a:spcPct val="100000"/>
              </a:lnSpc>
              <a:spcBef>
                <a:spcPts val="0"/>
              </a:spcBef>
              <a:spcAft>
                <a:spcPts val="0"/>
              </a:spcAft>
              <a:buClr>
                <a:schemeClr val="accent2"/>
              </a:buClr>
              <a:buSzPts val="2400"/>
              <a:buNone/>
              <a:defRPr sz="2400">
                <a:solidFill>
                  <a:schemeClr val="accent2"/>
                </a:solidFill>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039650"/>
            <a:ext cx="8520600" cy="2106300"/>
          </a:xfrm>
          <a:prstGeom prst="rect">
            <a:avLst/>
          </a:prstGeom>
        </p:spPr>
        <p:txBody>
          <a:bodyPr anchorCtr="0" anchor="b" bIns="91425" lIns="91425" spcFirstLastPara="1" rIns="91425" wrap="square" tIns="91425">
            <a:normAutofit/>
          </a:bodyPr>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cxnSp>
        <p:nvCxnSpPr>
          <p:cNvPr id="16" name="Google Shape;16;p3"/>
          <p:cNvCxnSpPr/>
          <p:nvPr/>
        </p:nvCxnSpPr>
        <p:spPr>
          <a:xfrm>
            <a:off x="641934" y="3597500"/>
            <a:ext cx="390300" cy="0"/>
          </a:xfrm>
          <a:prstGeom prst="straightConnector1">
            <a:avLst/>
          </a:prstGeom>
          <a:noFill/>
          <a:ln cap="flat" cmpd="sng" w="28575">
            <a:solidFill>
              <a:schemeClr val="lt2"/>
            </a:solidFill>
            <a:prstDash val="solid"/>
            <a:round/>
            <a:headEnd len="sm" w="sm" type="none"/>
            <a:tailEnd len="sm" w="sm" type="none"/>
          </a:ln>
        </p:spPr>
      </p:cxnSp>
      <p:sp>
        <p:nvSpPr>
          <p:cNvPr id="17" name="Google Shape;17;p3"/>
          <p:cNvSpPr txBox="1"/>
          <p:nvPr>
            <p:ph type="title"/>
          </p:nvPr>
        </p:nvSpPr>
        <p:spPr>
          <a:xfrm>
            <a:off x="512700" y="1893300"/>
            <a:ext cx="8118600" cy="1522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accent1"/>
              </a:buClr>
              <a:buSzPts val="6000"/>
              <a:buNone/>
              <a:defRPr sz="6000">
                <a:solidFill>
                  <a:schemeClr val="accent1"/>
                </a:solidFill>
              </a:defRPr>
            </a:lvl1pPr>
            <a:lvl2pPr lvl="1">
              <a:spcBef>
                <a:spcPts val="0"/>
              </a:spcBef>
              <a:spcAft>
                <a:spcPts val="0"/>
              </a:spcAft>
              <a:buClr>
                <a:schemeClr val="accent1"/>
              </a:buClr>
              <a:buSzPts val="6000"/>
              <a:buNone/>
              <a:defRPr sz="6000">
                <a:solidFill>
                  <a:schemeClr val="accent1"/>
                </a:solidFill>
              </a:defRPr>
            </a:lvl2pPr>
            <a:lvl3pPr lvl="2">
              <a:spcBef>
                <a:spcPts val="0"/>
              </a:spcBef>
              <a:spcAft>
                <a:spcPts val="0"/>
              </a:spcAft>
              <a:buClr>
                <a:schemeClr val="accent1"/>
              </a:buClr>
              <a:buSzPts val="6000"/>
              <a:buNone/>
              <a:defRPr sz="6000">
                <a:solidFill>
                  <a:schemeClr val="accent1"/>
                </a:solidFill>
              </a:defRPr>
            </a:lvl3pPr>
            <a:lvl4pPr lvl="3">
              <a:spcBef>
                <a:spcPts val="0"/>
              </a:spcBef>
              <a:spcAft>
                <a:spcPts val="0"/>
              </a:spcAft>
              <a:buClr>
                <a:schemeClr val="accent1"/>
              </a:buClr>
              <a:buSzPts val="6000"/>
              <a:buNone/>
              <a:defRPr sz="6000">
                <a:solidFill>
                  <a:schemeClr val="accent1"/>
                </a:solidFill>
              </a:defRPr>
            </a:lvl4pPr>
            <a:lvl5pPr lvl="4">
              <a:spcBef>
                <a:spcPts val="0"/>
              </a:spcBef>
              <a:spcAft>
                <a:spcPts val="0"/>
              </a:spcAft>
              <a:buClr>
                <a:schemeClr val="accent1"/>
              </a:buClr>
              <a:buSzPts val="6000"/>
              <a:buNone/>
              <a:defRPr sz="6000">
                <a:solidFill>
                  <a:schemeClr val="accent1"/>
                </a:solidFill>
              </a:defRPr>
            </a:lvl5pPr>
            <a:lvl6pPr lvl="5">
              <a:spcBef>
                <a:spcPts val="0"/>
              </a:spcBef>
              <a:spcAft>
                <a:spcPts val="0"/>
              </a:spcAft>
              <a:buClr>
                <a:schemeClr val="accent1"/>
              </a:buClr>
              <a:buSzPts val="6000"/>
              <a:buNone/>
              <a:defRPr sz="6000">
                <a:solidFill>
                  <a:schemeClr val="accent1"/>
                </a:solidFill>
              </a:defRPr>
            </a:lvl6pPr>
            <a:lvl7pPr lvl="6">
              <a:spcBef>
                <a:spcPts val="0"/>
              </a:spcBef>
              <a:spcAft>
                <a:spcPts val="0"/>
              </a:spcAft>
              <a:buClr>
                <a:schemeClr val="accent1"/>
              </a:buClr>
              <a:buSzPts val="6000"/>
              <a:buNone/>
              <a:defRPr sz="6000">
                <a:solidFill>
                  <a:schemeClr val="accent1"/>
                </a:solidFill>
              </a:defRPr>
            </a:lvl7pPr>
            <a:lvl8pPr lvl="7">
              <a:spcBef>
                <a:spcPts val="0"/>
              </a:spcBef>
              <a:spcAft>
                <a:spcPts val="0"/>
              </a:spcAft>
              <a:buClr>
                <a:schemeClr val="accent1"/>
              </a:buClr>
              <a:buSzPts val="6000"/>
              <a:buNone/>
              <a:defRPr sz="6000">
                <a:solidFill>
                  <a:schemeClr val="accent1"/>
                </a:solidFill>
              </a:defRPr>
            </a:lvl8pPr>
            <a:lvl9pPr lvl="8">
              <a:spcBef>
                <a:spcPts val="0"/>
              </a:spcBef>
              <a:spcAft>
                <a:spcPts val="0"/>
              </a:spcAft>
              <a:buClr>
                <a:schemeClr val="accent1"/>
              </a:buClr>
              <a:buSzPts val="6000"/>
              <a:buNone/>
              <a:defRPr sz="6000">
                <a:solidFill>
                  <a:schemeClr val="accent1"/>
                </a:solidFill>
              </a:defRPr>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311700" y="445025"/>
            <a:ext cx="8520600" cy="6132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6132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71675"/>
            <a:ext cx="3999900" cy="3397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2" type="body"/>
          </p:nvPr>
        </p:nvSpPr>
        <p:spPr>
          <a:xfrm>
            <a:off x="4832400" y="1171675"/>
            <a:ext cx="3999900" cy="3397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6132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56040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accent1"/>
              </a:buClr>
              <a:buSzPts val="5400"/>
              <a:buNone/>
              <a:defRPr sz="5400">
                <a:solidFill>
                  <a:schemeClr val="accent1"/>
                </a:solidFill>
              </a:defRPr>
            </a:lvl1pPr>
            <a:lvl2pPr lvl="1">
              <a:spcBef>
                <a:spcPts val="0"/>
              </a:spcBef>
              <a:spcAft>
                <a:spcPts val="0"/>
              </a:spcAft>
              <a:buClr>
                <a:schemeClr val="accent1"/>
              </a:buClr>
              <a:buSzPts val="5400"/>
              <a:buNone/>
              <a:defRPr sz="5400">
                <a:solidFill>
                  <a:schemeClr val="accent1"/>
                </a:solidFill>
              </a:defRPr>
            </a:lvl2pPr>
            <a:lvl3pPr lvl="2">
              <a:spcBef>
                <a:spcPts val="0"/>
              </a:spcBef>
              <a:spcAft>
                <a:spcPts val="0"/>
              </a:spcAft>
              <a:buClr>
                <a:schemeClr val="accent1"/>
              </a:buClr>
              <a:buSzPts val="5400"/>
              <a:buNone/>
              <a:defRPr sz="5400">
                <a:solidFill>
                  <a:schemeClr val="accent1"/>
                </a:solidFill>
              </a:defRPr>
            </a:lvl3pPr>
            <a:lvl4pPr lvl="3">
              <a:spcBef>
                <a:spcPts val="0"/>
              </a:spcBef>
              <a:spcAft>
                <a:spcPts val="0"/>
              </a:spcAft>
              <a:buClr>
                <a:schemeClr val="accent1"/>
              </a:buClr>
              <a:buSzPts val="5400"/>
              <a:buNone/>
              <a:defRPr sz="5400">
                <a:solidFill>
                  <a:schemeClr val="accent1"/>
                </a:solidFill>
              </a:defRPr>
            </a:lvl4pPr>
            <a:lvl5pPr lvl="4">
              <a:spcBef>
                <a:spcPts val="0"/>
              </a:spcBef>
              <a:spcAft>
                <a:spcPts val="0"/>
              </a:spcAft>
              <a:buClr>
                <a:schemeClr val="accent1"/>
              </a:buClr>
              <a:buSzPts val="5400"/>
              <a:buNone/>
              <a:defRPr sz="5400">
                <a:solidFill>
                  <a:schemeClr val="accent1"/>
                </a:solidFill>
              </a:defRPr>
            </a:lvl5pPr>
            <a:lvl6pPr lvl="5">
              <a:spcBef>
                <a:spcPts val="0"/>
              </a:spcBef>
              <a:spcAft>
                <a:spcPts val="0"/>
              </a:spcAft>
              <a:buClr>
                <a:schemeClr val="accent1"/>
              </a:buClr>
              <a:buSzPts val="5400"/>
              <a:buNone/>
              <a:defRPr sz="5400">
                <a:solidFill>
                  <a:schemeClr val="accent1"/>
                </a:solidFill>
              </a:defRPr>
            </a:lvl6pPr>
            <a:lvl7pPr lvl="6">
              <a:spcBef>
                <a:spcPts val="0"/>
              </a:spcBef>
              <a:spcAft>
                <a:spcPts val="0"/>
              </a:spcAft>
              <a:buClr>
                <a:schemeClr val="accent1"/>
              </a:buClr>
              <a:buSzPts val="5400"/>
              <a:buNone/>
              <a:defRPr sz="5400">
                <a:solidFill>
                  <a:schemeClr val="accent1"/>
                </a:solidFill>
              </a:defRPr>
            </a:lvl7pPr>
            <a:lvl8pPr lvl="7">
              <a:spcBef>
                <a:spcPts val="0"/>
              </a:spcBef>
              <a:spcAft>
                <a:spcPts val="0"/>
              </a:spcAft>
              <a:buClr>
                <a:schemeClr val="accent1"/>
              </a:buClr>
              <a:buSzPts val="5400"/>
              <a:buNone/>
              <a:defRPr sz="5400">
                <a:solidFill>
                  <a:schemeClr val="accent1"/>
                </a:solidFill>
              </a:defRPr>
            </a:lvl8pPr>
            <a:lvl9pPr lvl="8">
              <a:spcBef>
                <a:spcPts val="0"/>
              </a:spcBef>
              <a:spcAft>
                <a:spcPts val="0"/>
              </a:spcAft>
              <a:buClr>
                <a:schemeClr val="accent1"/>
              </a:buClr>
              <a:buSzPts val="5400"/>
              <a:buNone/>
              <a:defRPr sz="5400">
                <a:solidFill>
                  <a:schemeClr val="accent1"/>
                </a:solidFill>
              </a:defRPr>
            </a:lvl9pPr>
          </a:lstStyle>
          <a:p/>
        </p:txBody>
      </p:sp>
      <p:sp>
        <p:nvSpPr>
          <p:cNvPr id="38" name="Google Shape;38;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686400" cy="0"/>
          </a:xfrm>
          <a:prstGeom prst="straightConnector1">
            <a:avLst/>
          </a:prstGeom>
          <a:noFill/>
          <a:ln cap="flat" cmpd="sng" w="19050">
            <a:solidFill>
              <a:schemeClr val="lt2"/>
            </a:solidFill>
            <a:prstDash val="solid"/>
            <a:round/>
            <a:headEnd len="sm" w="sm" type="none"/>
            <a:tailEnd len="sm" w="sm" type="none"/>
          </a:ln>
        </p:spPr>
      </p:cxnSp>
      <p:sp>
        <p:nvSpPr>
          <p:cNvPr id="42" name="Google Shape;42;p9"/>
          <p:cNvSpPr txBox="1"/>
          <p:nvPr>
            <p:ph type="title"/>
          </p:nvPr>
        </p:nvSpPr>
        <p:spPr>
          <a:xfrm>
            <a:off x="265500" y="1382350"/>
            <a:ext cx="4045200" cy="1333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2"/>
              </a:buClr>
              <a:buSzPts val="4200"/>
              <a:buNone/>
              <a:defRPr sz="4200">
                <a:solidFill>
                  <a:schemeClr val="lt2"/>
                </a:solidFill>
              </a:defRPr>
            </a:lvl1pPr>
            <a:lvl2pPr lvl="1" algn="ctr">
              <a:spcBef>
                <a:spcPts val="0"/>
              </a:spcBef>
              <a:spcAft>
                <a:spcPts val="0"/>
              </a:spcAft>
              <a:buClr>
                <a:schemeClr val="lt2"/>
              </a:buClr>
              <a:buSzPts val="4200"/>
              <a:buNone/>
              <a:defRPr sz="4200">
                <a:solidFill>
                  <a:schemeClr val="lt2"/>
                </a:solidFill>
              </a:defRPr>
            </a:lvl2pPr>
            <a:lvl3pPr lvl="2" algn="ctr">
              <a:spcBef>
                <a:spcPts val="0"/>
              </a:spcBef>
              <a:spcAft>
                <a:spcPts val="0"/>
              </a:spcAft>
              <a:buClr>
                <a:schemeClr val="lt2"/>
              </a:buClr>
              <a:buSzPts val="4200"/>
              <a:buNone/>
              <a:defRPr sz="4200">
                <a:solidFill>
                  <a:schemeClr val="lt2"/>
                </a:solidFill>
              </a:defRPr>
            </a:lvl3pPr>
            <a:lvl4pPr lvl="3" algn="ctr">
              <a:spcBef>
                <a:spcPts val="0"/>
              </a:spcBef>
              <a:spcAft>
                <a:spcPts val="0"/>
              </a:spcAft>
              <a:buClr>
                <a:schemeClr val="lt2"/>
              </a:buClr>
              <a:buSzPts val="4200"/>
              <a:buNone/>
              <a:defRPr sz="4200">
                <a:solidFill>
                  <a:schemeClr val="lt2"/>
                </a:solidFill>
              </a:defRPr>
            </a:lvl4pPr>
            <a:lvl5pPr lvl="4" algn="ctr">
              <a:spcBef>
                <a:spcPts val="0"/>
              </a:spcBef>
              <a:spcAft>
                <a:spcPts val="0"/>
              </a:spcAft>
              <a:buClr>
                <a:schemeClr val="lt2"/>
              </a:buClr>
              <a:buSzPts val="4200"/>
              <a:buNone/>
              <a:defRPr sz="4200">
                <a:solidFill>
                  <a:schemeClr val="lt2"/>
                </a:solidFill>
              </a:defRPr>
            </a:lvl5pPr>
            <a:lvl6pPr lvl="5" algn="ctr">
              <a:spcBef>
                <a:spcPts val="0"/>
              </a:spcBef>
              <a:spcAft>
                <a:spcPts val="0"/>
              </a:spcAft>
              <a:buClr>
                <a:schemeClr val="lt2"/>
              </a:buClr>
              <a:buSzPts val="4200"/>
              <a:buNone/>
              <a:defRPr sz="4200">
                <a:solidFill>
                  <a:schemeClr val="lt2"/>
                </a:solidFill>
              </a:defRPr>
            </a:lvl6pPr>
            <a:lvl7pPr lvl="6" algn="ctr">
              <a:spcBef>
                <a:spcPts val="0"/>
              </a:spcBef>
              <a:spcAft>
                <a:spcPts val="0"/>
              </a:spcAft>
              <a:buClr>
                <a:schemeClr val="lt2"/>
              </a:buClr>
              <a:buSzPts val="4200"/>
              <a:buNone/>
              <a:defRPr sz="4200">
                <a:solidFill>
                  <a:schemeClr val="lt2"/>
                </a:solidFill>
              </a:defRPr>
            </a:lvl7pPr>
            <a:lvl8pPr lvl="7" algn="ctr">
              <a:spcBef>
                <a:spcPts val="0"/>
              </a:spcBef>
              <a:spcAft>
                <a:spcPts val="0"/>
              </a:spcAft>
              <a:buClr>
                <a:schemeClr val="lt2"/>
              </a:buClr>
              <a:buSzPts val="4200"/>
              <a:buNone/>
              <a:defRPr sz="4200">
                <a:solidFill>
                  <a:schemeClr val="lt2"/>
                </a:solidFill>
              </a:defRPr>
            </a:lvl8pPr>
            <a:lvl9pPr lvl="8" algn="ctr">
              <a:spcBef>
                <a:spcPts val="0"/>
              </a:spcBef>
              <a:spcAft>
                <a:spcPts val="0"/>
              </a:spcAft>
              <a:buClr>
                <a:schemeClr val="lt2"/>
              </a:buClr>
              <a:buSzPts val="4200"/>
              <a:buNone/>
              <a:defRPr sz="4200">
                <a:solidFill>
                  <a:schemeClr val="lt2"/>
                </a:solidFill>
              </a:defRPr>
            </a:lvl9pPr>
          </a:lstStyle>
          <a:p/>
        </p:txBody>
      </p:sp>
      <p:sp>
        <p:nvSpPr>
          <p:cNvPr id="43" name="Google Shape;43;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accent1"/>
              </a:buClr>
              <a:buSzPts val="1800"/>
              <a:buChar char="●"/>
              <a:defRPr>
                <a:solidFill>
                  <a:schemeClr val="accent1"/>
                </a:solidFill>
              </a:defRPr>
            </a:lvl1pPr>
            <a:lvl2pPr indent="-317500" lvl="1" marL="914400">
              <a:spcBef>
                <a:spcPts val="0"/>
              </a:spcBef>
              <a:spcAft>
                <a:spcPts val="0"/>
              </a:spcAft>
              <a:buClr>
                <a:schemeClr val="accent1"/>
              </a:buClr>
              <a:buSzPts val="1400"/>
              <a:buChar char="○"/>
              <a:defRPr>
                <a:solidFill>
                  <a:schemeClr val="accent1"/>
                </a:solidFill>
              </a:defRPr>
            </a:lvl2pPr>
            <a:lvl3pPr indent="-317500" lvl="2" marL="1371600">
              <a:spcBef>
                <a:spcPts val="0"/>
              </a:spcBef>
              <a:spcAft>
                <a:spcPts val="0"/>
              </a:spcAft>
              <a:buClr>
                <a:schemeClr val="accent1"/>
              </a:buClr>
              <a:buSzPts val="1400"/>
              <a:buChar char="■"/>
              <a:defRPr>
                <a:solidFill>
                  <a:schemeClr val="accent1"/>
                </a:solidFill>
              </a:defRPr>
            </a:lvl3pPr>
            <a:lvl4pPr indent="-317500" lvl="3" marL="1828800">
              <a:spcBef>
                <a:spcPts val="0"/>
              </a:spcBef>
              <a:spcAft>
                <a:spcPts val="0"/>
              </a:spcAft>
              <a:buClr>
                <a:schemeClr val="accent1"/>
              </a:buClr>
              <a:buSzPts val="1400"/>
              <a:buChar char="●"/>
              <a:defRPr>
                <a:solidFill>
                  <a:schemeClr val="accent1"/>
                </a:solidFill>
              </a:defRPr>
            </a:lvl4pPr>
            <a:lvl5pPr indent="-317500" lvl="4" marL="2286000">
              <a:spcBef>
                <a:spcPts val="0"/>
              </a:spcBef>
              <a:spcAft>
                <a:spcPts val="0"/>
              </a:spcAft>
              <a:buClr>
                <a:schemeClr val="accent1"/>
              </a:buClr>
              <a:buSzPts val="1400"/>
              <a:buChar char="○"/>
              <a:defRPr>
                <a:solidFill>
                  <a:schemeClr val="accent1"/>
                </a:solidFill>
              </a:defRPr>
            </a:lvl5pPr>
            <a:lvl6pPr indent="-317500" lvl="5" marL="2743200">
              <a:spcBef>
                <a:spcPts val="0"/>
              </a:spcBef>
              <a:spcAft>
                <a:spcPts val="0"/>
              </a:spcAft>
              <a:buClr>
                <a:schemeClr val="accent1"/>
              </a:buClr>
              <a:buSzPts val="1400"/>
              <a:buChar char="■"/>
              <a:defRPr>
                <a:solidFill>
                  <a:schemeClr val="accent1"/>
                </a:solidFill>
              </a:defRPr>
            </a:lvl6pPr>
            <a:lvl7pPr indent="-317500" lvl="6" marL="3200400">
              <a:spcBef>
                <a:spcPts val="0"/>
              </a:spcBef>
              <a:spcAft>
                <a:spcPts val="0"/>
              </a:spcAft>
              <a:buClr>
                <a:schemeClr val="accent1"/>
              </a:buClr>
              <a:buSzPts val="1400"/>
              <a:buChar char="●"/>
              <a:defRPr>
                <a:solidFill>
                  <a:schemeClr val="accent1"/>
                </a:solidFill>
              </a:defRPr>
            </a:lvl7pPr>
            <a:lvl8pPr indent="-317500" lvl="7" marL="3657600">
              <a:spcBef>
                <a:spcPts val="0"/>
              </a:spcBef>
              <a:spcAft>
                <a:spcPts val="0"/>
              </a:spcAft>
              <a:buClr>
                <a:schemeClr val="accent1"/>
              </a:buClr>
              <a:buSzPts val="1400"/>
              <a:buChar char="○"/>
              <a:defRPr>
                <a:solidFill>
                  <a:schemeClr val="accent1"/>
                </a:solidFill>
              </a:defRPr>
            </a:lvl8pPr>
            <a:lvl9pPr indent="-317500" lvl="8" marL="4114800">
              <a:spcBef>
                <a:spcPts val="0"/>
              </a:spcBef>
              <a:spcAft>
                <a:spcPts val="0"/>
              </a:spcAft>
              <a:buClr>
                <a:schemeClr val="accent1"/>
              </a:buClr>
              <a:buSzPts val="1400"/>
              <a:buChar char="■"/>
              <a:defRPr>
                <a:solidFill>
                  <a:schemeClr val="accent1"/>
                </a:solidFill>
              </a:defRPr>
            </a:lvl9pPr>
          </a:lstStyle>
          <a:p/>
        </p:txBody>
      </p:sp>
      <p:sp>
        <p:nvSpPr>
          <p:cNvPr id="45" name="Google Shape;45;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8" name="Google Shape;48;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perback">
    <p:bg>
      <p:bgPr>
        <a:solidFill>
          <a:schemeClr val="accen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6132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1pPr>
            <a:lvl2pPr lvl="1">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p:txBody>
      </p:sp>
      <p:sp>
        <p:nvSpPr>
          <p:cNvPr id="7" name="Google Shape;7;p1"/>
          <p:cNvSpPr txBox="1"/>
          <p:nvPr>
            <p:ph idx="1" type="body"/>
          </p:nvPr>
        </p:nvSpPr>
        <p:spPr>
          <a:xfrm>
            <a:off x="311700" y="1171600"/>
            <a:ext cx="8520600" cy="3397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Old Standard TT"/>
              <a:buChar char="●"/>
              <a:defRPr sz="1800">
                <a:solidFill>
                  <a:schemeClr val="dk1"/>
                </a:solidFill>
                <a:latin typeface="Old Standard TT"/>
                <a:ea typeface="Old Standard TT"/>
                <a:cs typeface="Old Standard TT"/>
                <a:sym typeface="Old Standard TT"/>
              </a:defRPr>
            </a:lvl1pPr>
            <a:lvl2pPr indent="-317500" lvl="1" marL="9144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2pPr>
            <a:lvl3pPr indent="-317500" lvl="2" marL="13716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3pPr>
            <a:lvl4pPr indent="-317500" lvl="3" marL="18288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4pPr>
            <a:lvl5pPr indent="-317500" lvl="4" marL="22860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5pPr>
            <a:lvl6pPr indent="-317500" lvl="5" marL="27432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6pPr>
            <a:lvl7pPr indent="-317500" lvl="6" marL="32004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7pPr>
            <a:lvl8pPr indent="-317500" lvl="7" marL="36576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8pPr>
            <a:lvl9pPr indent="-317500" lvl="8" marL="41148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Old Standard TT"/>
                <a:ea typeface="Old Standard TT"/>
                <a:cs typeface="Old Standard TT"/>
                <a:sym typeface="Old Standard TT"/>
              </a:defRPr>
            </a:lvl1pPr>
            <a:lvl2pPr lvl="1" algn="r">
              <a:buNone/>
              <a:defRPr sz="1000">
                <a:solidFill>
                  <a:schemeClr val="dk1"/>
                </a:solidFill>
                <a:latin typeface="Old Standard TT"/>
                <a:ea typeface="Old Standard TT"/>
                <a:cs typeface="Old Standard TT"/>
                <a:sym typeface="Old Standard TT"/>
              </a:defRPr>
            </a:lvl2pPr>
            <a:lvl3pPr lvl="2" algn="r">
              <a:buNone/>
              <a:defRPr sz="1000">
                <a:solidFill>
                  <a:schemeClr val="dk1"/>
                </a:solidFill>
                <a:latin typeface="Old Standard TT"/>
                <a:ea typeface="Old Standard TT"/>
                <a:cs typeface="Old Standard TT"/>
                <a:sym typeface="Old Standard TT"/>
              </a:defRPr>
            </a:lvl3pPr>
            <a:lvl4pPr lvl="3" algn="r">
              <a:buNone/>
              <a:defRPr sz="1000">
                <a:solidFill>
                  <a:schemeClr val="dk1"/>
                </a:solidFill>
                <a:latin typeface="Old Standard TT"/>
                <a:ea typeface="Old Standard TT"/>
                <a:cs typeface="Old Standard TT"/>
                <a:sym typeface="Old Standard TT"/>
              </a:defRPr>
            </a:lvl4pPr>
            <a:lvl5pPr lvl="4" algn="r">
              <a:buNone/>
              <a:defRPr sz="1000">
                <a:solidFill>
                  <a:schemeClr val="dk1"/>
                </a:solidFill>
                <a:latin typeface="Old Standard TT"/>
                <a:ea typeface="Old Standard TT"/>
                <a:cs typeface="Old Standard TT"/>
                <a:sym typeface="Old Standard TT"/>
              </a:defRPr>
            </a:lvl5pPr>
            <a:lvl6pPr lvl="5" algn="r">
              <a:buNone/>
              <a:defRPr sz="1000">
                <a:solidFill>
                  <a:schemeClr val="dk1"/>
                </a:solidFill>
                <a:latin typeface="Old Standard TT"/>
                <a:ea typeface="Old Standard TT"/>
                <a:cs typeface="Old Standard TT"/>
                <a:sym typeface="Old Standard TT"/>
              </a:defRPr>
            </a:lvl6pPr>
            <a:lvl7pPr lvl="6" algn="r">
              <a:buNone/>
              <a:defRPr sz="1000">
                <a:solidFill>
                  <a:schemeClr val="dk1"/>
                </a:solidFill>
                <a:latin typeface="Old Standard TT"/>
                <a:ea typeface="Old Standard TT"/>
                <a:cs typeface="Old Standard TT"/>
                <a:sym typeface="Old Standard TT"/>
              </a:defRPr>
            </a:lvl7pPr>
            <a:lvl8pPr lvl="7" algn="r">
              <a:buNone/>
              <a:defRPr sz="1000">
                <a:solidFill>
                  <a:schemeClr val="dk1"/>
                </a:solidFill>
                <a:latin typeface="Old Standard TT"/>
                <a:ea typeface="Old Standard TT"/>
                <a:cs typeface="Old Standard TT"/>
                <a:sym typeface="Old Standard TT"/>
              </a:defRPr>
            </a:lvl8pPr>
            <a:lvl9pPr lvl="8" algn="r">
              <a:buNone/>
              <a:defRPr sz="1000">
                <a:solidFill>
                  <a:schemeClr val="dk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www.youtube.com/watch?v=RqsBtleCIdk" TargetMode="Externa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311700" y="0"/>
            <a:ext cx="8520600" cy="272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Insecta</a:t>
            </a:r>
            <a:endParaRPr/>
          </a:p>
        </p:txBody>
      </p:sp>
      <p:sp>
        <p:nvSpPr>
          <p:cNvPr id="60" name="Google Shape;60;p13"/>
          <p:cNvSpPr txBox="1"/>
          <p:nvPr>
            <p:ph idx="1" type="subTitle"/>
          </p:nvPr>
        </p:nvSpPr>
        <p:spPr>
          <a:xfrm>
            <a:off x="512700" y="3840639"/>
            <a:ext cx="8118600" cy="787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The Most Child Friendly Tower Defence Game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GB"/>
              <a:t>How we meet the requirements?</a:t>
            </a:r>
            <a:endParaRPr/>
          </a:p>
        </p:txBody>
      </p:sp>
      <p:sp>
        <p:nvSpPr>
          <p:cNvPr id="66" name="Google Shape;66;p14"/>
          <p:cNvSpPr txBox="1"/>
          <p:nvPr>
            <p:ph idx="1" type="body"/>
          </p:nvPr>
        </p:nvSpPr>
        <p:spPr>
          <a:xfrm>
            <a:off x="311700" y="1152475"/>
            <a:ext cx="4108200" cy="3416400"/>
          </a:xfrm>
          <a:prstGeom prst="rect">
            <a:avLst/>
          </a:prstGeom>
        </p:spPr>
        <p:txBody>
          <a:bodyPr anchorCtr="0" anchor="t" bIns="91425" lIns="91425" spcFirstLastPara="1" rIns="91425" wrap="square" tIns="91425">
            <a:normAutofit fontScale="85000"/>
          </a:bodyPr>
          <a:lstStyle/>
          <a:p>
            <a:pPr indent="0" lvl="0" marL="0" rtl="0" algn="l">
              <a:spcBef>
                <a:spcPts val="0"/>
              </a:spcBef>
              <a:spcAft>
                <a:spcPts val="1200"/>
              </a:spcAft>
              <a:buNone/>
            </a:pPr>
            <a:r>
              <a:rPr lang="en-GB"/>
              <a:t>Our game Insecta excellently meets requirements by using a limited number of colours, </a:t>
            </a:r>
            <a:r>
              <a:rPr lang="en-GB"/>
              <a:t>in fact</a:t>
            </a:r>
            <a:r>
              <a:rPr lang="en-GB"/>
              <a:t> we majority only use two colours white &amp; grey.  if you’re seeking out a game with a limited colour palette you won’t come across as many as limited as ours. This </a:t>
            </a:r>
            <a:r>
              <a:rPr lang="en-GB"/>
              <a:t>internally</a:t>
            </a:r>
            <a:r>
              <a:rPr lang="en-GB"/>
              <a:t> imposed restrictiveness was designed with children in mind knowing that lot’s of colours can be used to confuse them. There are countless </a:t>
            </a:r>
            <a:r>
              <a:rPr lang="en-GB"/>
              <a:t>deceptive</a:t>
            </a:r>
            <a:r>
              <a:rPr lang="en-GB"/>
              <a:t> games on the app store which use bright colours to attract attention of children, we are not one of them.</a:t>
            </a:r>
            <a:endParaRPr/>
          </a:p>
        </p:txBody>
      </p:sp>
      <p:pic>
        <p:nvPicPr>
          <p:cNvPr id="67" name="Google Shape;67;p14"/>
          <p:cNvPicPr preferRelativeResize="0"/>
          <p:nvPr/>
        </p:nvPicPr>
        <p:blipFill>
          <a:blip r:embed="rId3">
            <a:alphaModFix/>
          </a:blip>
          <a:stretch>
            <a:fillRect/>
          </a:stretch>
        </p:blipFill>
        <p:spPr>
          <a:xfrm>
            <a:off x="4831825" y="1017725"/>
            <a:ext cx="3536036" cy="38209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5"/>
          <p:cNvSpPr txBox="1"/>
          <p:nvPr>
            <p:ph idx="1" type="body"/>
          </p:nvPr>
        </p:nvSpPr>
        <p:spPr>
          <a:xfrm>
            <a:off x="3531250" y="1152475"/>
            <a:ext cx="5301000" cy="3416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GB"/>
              <a:t>UI was an essential part of the game, it’s a main focus of the game, you can’t avoid and you wouldn’t want to, as the game feels like it works best when using it.</a:t>
            </a:r>
            <a:endParaRPr/>
          </a:p>
          <a:p>
            <a:pPr indent="0" lvl="0" marL="0" rtl="0" algn="l">
              <a:spcBef>
                <a:spcPts val="1200"/>
              </a:spcBef>
              <a:spcAft>
                <a:spcPts val="1200"/>
              </a:spcAft>
              <a:buNone/>
            </a:pPr>
            <a:r>
              <a:rPr lang="en-GB"/>
              <a:t>The wave theme was our most creative implementation, waves of enemies spawn filling the screen. We decided in our idea generating that we wanted to avoid the obvious beach and seaside/water themes and do something creative. This idea generating spawned the tower defence game, waves = waves of enemies.</a:t>
            </a:r>
            <a:endParaRPr/>
          </a:p>
        </p:txBody>
      </p:sp>
      <p:sp>
        <p:nvSpPr>
          <p:cNvPr id="73" name="Google Shape;73;p15"/>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GB"/>
              <a:t>How we meet the requirements? (UI / Wave)</a:t>
            </a:r>
            <a:endParaRPr/>
          </a:p>
        </p:txBody>
      </p:sp>
      <p:pic>
        <p:nvPicPr>
          <p:cNvPr id="74" name="Google Shape;74;p15"/>
          <p:cNvPicPr preferRelativeResize="0"/>
          <p:nvPr/>
        </p:nvPicPr>
        <p:blipFill>
          <a:blip r:embed="rId3">
            <a:alphaModFix/>
          </a:blip>
          <a:stretch>
            <a:fillRect/>
          </a:stretch>
        </p:blipFill>
        <p:spPr>
          <a:xfrm>
            <a:off x="209450" y="1152475"/>
            <a:ext cx="3226450" cy="359570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6"/>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Image in edit mode</a:t>
            </a:r>
            <a:endParaRPr/>
          </a:p>
        </p:txBody>
      </p:sp>
      <p:pic>
        <p:nvPicPr>
          <p:cNvPr id="80" name="Google Shape;80;p16"/>
          <p:cNvPicPr preferRelativeResize="0"/>
          <p:nvPr/>
        </p:nvPicPr>
        <p:blipFill>
          <a:blip r:embed="rId3">
            <a:alphaModFix/>
          </a:blip>
          <a:stretch>
            <a:fillRect/>
          </a:stretch>
        </p:blipFill>
        <p:spPr>
          <a:xfrm>
            <a:off x="311700" y="1017725"/>
            <a:ext cx="7358319" cy="38209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7"/>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GB"/>
              <a:t>How is our game </a:t>
            </a:r>
            <a:r>
              <a:rPr lang="en-GB"/>
              <a:t>appropriate?</a:t>
            </a:r>
            <a:r>
              <a:rPr lang="en-GB"/>
              <a:t> (Design)</a:t>
            </a:r>
            <a:endParaRPr/>
          </a:p>
        </p:txBody>
      </p:sp>
      <p:sp>
        <p:nvSpPr>
          <p:cNvPr id="86" name="Google Shape;86;p17"/>
          <p:cNvSpPr txBox="1"/>
          <p:nvPr>
            <p:ph idx="1" type="body"/>
          </p:nvPr>
        </p:nvSpPr>
        <p:spPr>
          <a:xfrm>
            <a:off x="3255975" y="1152475"/>
            <a:ext cx="55764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GB"/>
              <a:t>Of course when making the game the target audience of pegi 3+ was of paramount importance. Parents will find our game to be completely devoid of </a:t>
            </a:r>
            <a:r>
              <a:rPr lang="en-GB"/>
              <a:t>inappropriate themes and features. We are proud of how much we have </a:t>
            </a:r>
            <a:r>
              <a:rPr lang="en-GB"/>
              <a:t>prioritised</a:t>
            </a:r>
            <a:r>
              <a:rPr lang="en-GB"/>
              <a:t> child safety the game is easy to understand with no confusing elements that could cause the child harm. A similar games that does this is BTD 6.</a:t>
            </a:r>
            <a:endParaRPr/>
          </a:p>
        </p:txBody>
      </p:sp>
      <p:pic>
        <p:nvPicPr>
          <p:cNvPr id="87" name="Google Shape;87;p17"/>
          <p:cNvPicPr preferRelativeResize="0"/>
          <p:nvPr/>
        </p:nvPicPr>
        <p:blipFill>
          <a:blip r:embed="rId3">
            <a:alphaModFix/>
          </a:blip>
          <a:stretch>
            <a:fillRect/>
          </a:stretch>
        </p:blipFill>
        <p:spPr>
          <a:xfrm>
            <a:off x="311700" y="1218053"/>
            <a:ext cx="2707425" cy="2707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8"/>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GB"/>
              <a:t>How is our game appropriate? (Art)</a:t>
            </a:r>
            <a:endParaRPr/>
          </a:p>
        </p:txBody>
      </p:sp>
      <p:sp>
        <p:nvSpPr>
          <p:cNvPr id="93" name="Google Shape;93;p18"/>
          <p:cNvSpPr txBox="1"/>
          <p:nvPr>
            <p:ph idx="1" type="body"/>
          </p:nvPr>
        </p:nvSpPr>
        <p:spPr>
          <a:xfrm>
            <a:off x="311700" y="1152475"/>
            <a:ext cx="4548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The insects in our game are too detailed to ensure they aren’t frightening to little children. As was our goal from the beginning we wanted to deliver a game about bugs, which showed the friendlier and less appreciated, less threatening side to earth's misunderstood critters.</a:t>
            </a:r>
            <a:endParaRPr/>
          </a:p>
          <a:p>
            <a:pPr indent="0" lvl="0" marL="0" rtl="0" algn="l">
              <a:spcBef>
                <a:spcPts val="1200"/>
              </a:spcBef>
              <a:spcAft>
                <a:spcPts val="1200"/>
              </a:spcAft>
              <a:buNone/>
            </a:pPr>
            <a:r>
              <a:t/>
            </a:r>
            <a:endParaRPr/>
          </a:p>
        </p:txBody>
      </p:sp>
      <p:pic>
        <p:nvPicPr>
          <p:cNvPr id="94" name="Google Shape;94;p18"/>
          <p:cNvPicPr preferRelativeResize="0"/>
          <p:nvPr/>
        </p:nvPicPr>
        <p:blipFill>
          <a:blip r:embed="rId3">
            <a:alphaModFix/>
          </a:blip>
          <a:stretch>
            <a:fillRect/>
          </a:stretch>
        </p:blipFill>
        <p:spPr>
          <a:xfrm>
            <a:off x="5052025" y="1017725"/>
            <a:ext cx="3627509" cy="38209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9"/>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GB"/>
              <a:t>How We Did The Code?</a:t>
            </a:r>
            <a:endParaRPr/>
          </a:p>
        </p:txBody>
      </p:sp>
      <p:sp>
        <p:nvSpPr>
          <p:cNvPr id="100" name="Google Shape;100;p19"/>
          <p:cNvSpPr txBox="1"/>
          <p:nvPr>
            <p:ph idx="1" type="body"/>
          </p:nvPr>
        </p:nvSpPr>
        <p:spPr>
          <a:xfrm>
            <a:off x="311700" y="1152475"/>
            <a:ext cx="46038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GB"/>
              <a:t>For the coding side of this project we focused on bug free smooth code that limits lag so it can run well on all machines. We used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pic>
        <p:nvPicPr>
          <p:cNvPr id="105" name="Google Shape;105;p20" title="Group Thing">
            <a:hlinkClick r:id="rId3"/>
          </p:cNvPr>
          <p:cNvPicPr preferRelativeResize="0"/>
          <p:nvPr/>
        </p:nvPicPr>
        <p:blipFill>
          <a:blip r:embed="rId4">
            <a:alphaModFix/>
          </a:blip>
          <a:stretch>
            <a:fillRect/>
          </a:stretch>
        </p:blipFill>
        <p:spPr>
          <a:xfrm>
            <a:off x="910575" y="877400"/>
            <a:ext cx="7322850" cy="4119100"/>
          </a:xfrm>
          <a:prstGeom prst="rect">
            <a:avLst/>
          </a:prstGeom>
          <a:noFill/>
          <a:ln>
            <a:noFill/>
          </a:ln>
        </p:spPr>
      </p:pic>
      <p:sp>
        <p:nvSpPr>
          <p:cNvPr id="106" name="Google Shape;106;p20"/>
          <p:cNvSpPr txBox="1"/>
          <p:nvPr/>
        </p:nvSpPr>
        <p:spPr>
          <a:xfrm>
            <a:off x="910575" y="275250"/>
            <a:ext cx="45300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500">
                <a:solidFill>
                  <a:schemeClr val="dk1"/>
                </a:solidFill>
              </a:rPr>
              <a:t>Video Example</a:t>
            </a:r>
            <a:endParaRPr b="1" sz="25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1000"/>
                                        <p:tgtEl>
                                          <p:spTgt spid="1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